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F1FC"/>
    <a:srgbClr val="DFA8E4"/>
    <a:srgbClr val="C27AC0"/>
    <a:srgbClr val="3FA5CD"/>
    <a:srgbClr val="57D7FC"/>
    <a:srgbClr val="51CD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91"/>
  </p:normalViewPr>
  <p:slideViewPr>
    <p:cSldViewPr snapToGrid="0" snapToObjects="1">
      <p:cViewPr varScale="1">
        <p:scale>
          <a:sx n="119" d="100"/>
          <a:sy n="119" d="100"/>
        </p:scale>
        <p:origin x="22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2736E-F972-9B49-84B6-5AF613B786EE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9C403-A083-A44F-A920-E996B2564C0D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241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28600" y="241300"/>
            <a:ext cx="7315200" cy="41148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pl-PL" sz="105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516C2-176C-CA4F-84D8-E3067BB280E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2044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28600" y="241300"/>
            <a:ext cx="7315200" cy="41148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pl-PL" sz="105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516C2-176C-CA4F-84D8-E3067BB280E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4174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28600" y="241300"/>
            <a:ext cx="7315200" cy="41148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pl-PL" sz="105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516C2-176C-CA4F-84D8-E3067BB280EF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3201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28600" y="241300"/>
            <a:ext cx="7315200" cy="41148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pl-PL" sz="105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516C2-176C-CA4F-84D8-E3067BB280EF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051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78E8-5B14-9B4D-9D14-991AFC3D923B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9D9A-0542-1C49-B240-DF4499172CF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226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78E8-5B14-9B4D-9D14-991AFC3D923B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9D9A-0542-1C49-B240-DF4499172CF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100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78E8-5B14-9B4D-9D14-991AFC3D923B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9D9A-0542-1C49-B240-DF4499172CF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186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78E8-5B14-9B4D-9D14-991AFC3D923B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9D9A-0542-1C49-B240-DF4499172CF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288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78E8-5B14-9B4D-9D14-991AFC3D923B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9D9A-0542-1C49-B240-DF4499172CF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615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78E8-5B14-9B4D-9D14-991AFC3D923B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9D9A-0542-1C49-B240-DF4499172CF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868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78E8-5B14-9B4D-9D14-991AFC3D923B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9D9A-0542-1C49-B240-DF4499172CF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986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78E8-5B14-9B4D-9D14-991AFC3D923B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9D9A-0542-1C49-B240-DF4499172CF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07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78E8-5B14-9B4D-9D14-991AFC3D923B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9D9A-0542-1C49-B240-DF4499172CF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04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78E8-5B14-9B4D-9D14-991AFC3D923B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9D9A-0542-1C49-B240-DF4499172CF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038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78E8-5B14-9B4D-9D14-991AFC3D923B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9D9A-0542-1C49-B240-DF4499172CF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916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D78E8-5B14-9B4D-9D14-991AFC3D923B}" type="datetimeFigureOut">
              <a:rPr lang="pl-PL" smtClean="0"/>
              <a:t>21.01.2020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99D9A-0542-1C49-B240-DF4499172CF7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8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Praca nad szablonem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21 stycznia 2020</a:t>
            </a:r>
          </a:p>
          <a:p>
            <a:r>
              <a:rPr lang="pl-PL" dirty="0" smtClean="0"/>
              <a:t>Próba pracy nad kolorami do Morfologii zgodnymi z Nadzieja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4814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Kolory z morfologii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WSZYSTKIE </a:t>
            </a:r>
            <a:r>
              <a:rPr lang="pl-PL" b="1" dirty="0">
                <a:solidFill>
                  <a:srgbClr val="FF0000"/>
                </a:solidFill>
              </a:rPr>
              <a:t>OBIEKTY !!!!!!</a:t>
            </a:r>
          </a:p>
        </p:txBody>
      </p:sp>
      <p:sp>
        <p:nvSpPr>
          <p:cNvPr id="3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rgbClr val="DF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b="1">
                <a:solidFill>
                  <a:srgbClr val="2D3436"/>
                </a:solidFill>
              </a:rPr>
              <a:t>	ZGUBIONE</a:t>
            </a:r>
            <a:endParaRPr lang="pl-PL" sz="2800" b="1" dirty="0">
              <a:solidFill>
                <a:srgbClr val="2D3436"/>
              </a:solidFill>
            </a:endParaRPr>
          </a:p>
        </p:txBody>
      </p:sp>
      <p:sp>
        <p:nvSpPr>
          <p:cNvPr id="4" name="Prostokąt zaokrąglony 10"/>
          <p:cNvSpPr/>
          <p:nvPr/>
        </p:nvSpPr>
        <p:spPr>
          <a:xfrm>
            <a:off x="6106122" y="2420888"/>
            <a:ext cx="4047965" cy="4088354"/>
          </a:xfrm>
          <a:prstGeom prst="roundRect">
            <a:avLst>
              <a:gd name="adj" fmla="val 5473"/>
            </a:avLst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ODKUPIONE</a:t>
            </a:r>
          </a:p>
        </p:txBody>
      </p:sp>
      <p:cxnSp>
        <p:nvCxnSpPr>
          <p:cNvPr id="5" name="Łącznik prostoliniowy 6"/>
          <p:cNvCxnSpPr/>
          <p:nvPr/>
        </p:nvCxnSpPr>
        <p:spPr>
          <a:xfrm>
            <a:off x="1884000" y="4171393"/>
            <a:ext cx="8422618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ostokąt zaokrąglony 10"/>
          <p:cNvSpPr/>
          <p:nvPr/>
        </p:nvSpPr>
        <p:spPr>
          <a:xfrm>
            <a:off x="1991544" y="4358156"/>
            <a:ext cx="8162542" cy="1951164"/>
          </a:xfrm>
          <a:prstGeom prst="roundRect">
            <a:avLst>
              <a:gd name="adj" fmla="val 5473"/>
            </a:avLst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l-PL" dirty="0"/>
          </a:p>
        </p:txBody>
      </p:sp>
      <p:sp>
        <p:nvSpPr>
          <p:cNvPr id="7" name="Prostokąt zaokrąglony 9"/>
          <p:cNvSpPr/>
          <p:nvPr/>
        </p:nvSpPr>
        <p:spPr>
          <a:xfrm>
            <a:off x="2135560" y="4490407"/>
            <a:ext cx="3574040" cy="1671616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8" name="Prostokąt zaokrąglony 10"/>
          <p:cNvSpPr/>
          <p:nvPr/>
        </p:nvSpPr>
        <p:spPr>
          <a:xfrm>
            <a:off x="6384033" y="3933057"/>
            <a:ext cx="468555" cy="1331775"/>
          </a:xfrm>
          <a:prstGeom prst="roundRect">
            <a:avLst>
              <a:gd name="adj" fmla="val 21442"/>
            </a:avLst>
          </a:prstGeom>
          <a:solidFill>
            <a:srgbClr val="C4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Niemowlak</a:t>
            </a:r>
          </a:p>
        </p:txBody>
      </p:sp>
      <p:sp>
        <p:nvSpPr>
          <p:cNvPr id="9" name="Prostokąt zaokrąglony 10"/>
          <p:cNvSpPr/>
          <p:nvPr/>
        </p:nvSpPr>
        <p:spPr>
          <a:xfrm>
            <a:off x="8400256" y="4490408"/>
            <a:ext cx="1656956" cy="915583"/>
          </a:xfrm>
          <a:prstGeom prst="roundRect">
            <a:avLst>
              <a:gd name="adj" fmla="val 21801"/>
            </a:avLst>
          </a:prstGeom>
          <a:solidFill>
            <a:srgbClr val="74B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/>
              <a:t>Chrześcijanie</a:t>
            </a:r>
            <a:br>
              <a:rPr lang="pl-PL"/>
            </a:br>
            <a:r>
              <a:rPr lang="pl-PL"/>
              <a:t>duchowi</a:t>
            </a:r>
            <a:endParaRPr lang="pl-PL" dirty="0"/>
          </a:p>
        </p:txBody>
      </p:sp>
      <p:sp>
        <p:nvSpPr>
          <p:cNvPr id="10" name="Prostokąt zaokrąglony 10"/>
          <p:cNvSpPr/>
          <p:nvPr/>
        </p:nvSpPr>
        <p:spPr>
          <a:xfrm>
            <a:off x="6816080" y="5589241"/>
            <a:ext cx="1554970" cy="645215"/>
          </a:xfrm>
          <a:prstGeom prst="roundRect">
            <a:avLst>
              <a:gd name="adj" fmla="val 36005"/>
            </a:avLst>
          </a:prstGeom>
          <a:solidFill>
            <a:srgbClr val="098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/>
              <a:t>Chrześcijanie</a:t>
            </a:r>
            <a:br>
              <a:rPr lang="pl-PL"/>
            </a:br>
            <a:r>
              <a:rPr lang="pl-PL"/>
              <a:t>cieleśni</a:t>
            </a: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931868" y="5266621"/>
            <a:ext cx="1507108" cy="761774"/>
          </a:xfrm>
          <a:prstGeom prst="roundRect">
            <a:avLst>
              <a:gd name="adj" fmla="val 18058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Fałszywi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bracia</a:t>
            </a:r>
          </a:p>
        </p:txBody>
      </p:sp>
      <p:sp>
        <p:nvSpPr>
          <p:cNvPr id="12" name="Prostokąt zaokrąglony 10"/>
          <p:cNvSpPr/>
          <p:nvPr/>
        </p:nvSpPr>
        <p:spPr>
          <a:xfrm>
            <a:off x="6960096" y="5013176"/>
            <a:ext cx="1112224" cy="333182"/>
          </a:xfrm>
          <a:prstGeom prst="roundRect">
            <a:avLst>
              <a:gd name="adj" fmla="val 34955"/>
            </a:avLst>
          </a:prstGeom>
          <a:solidFill>
            <a:srgbClr val="038E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Ociężali</a:t>
            </a:r>
          </a:p>
        </p:txBody>
      </p:sp>
      <p:sp>
        <p:nvSpPr>
          <p:cNvPr id="13" name="Strzałka kolista 12"/>
          <p:cNvSpPr/>
          <p:nvPr/>
        </p:nvSpPr>
        <p:spPr>
          <a:xfrm rot="8715007">
            <a:off x="7694853" y="4798869"/>
            <a:ext cx="703686" cy="70368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327105"/>
              <a:gd name="adj5" fmla="val 12500"/>
            </a:avLst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zaokrąglony 9"/>
          <p:cNvSpPr/>
          <p:nvPr/>
        </p:nvSpPr>
        <p:spPr>
          <a:xfrm>
            <a:off x="3745529" y="2520620"/>
            <a:ext cx="1892511" cy="1484445"/>
          </a:xfrm>
          <a:prstGeom prst="round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l-PL" dirty="0"/>
          </a:p>
        </p:txBody>
      </p:sp>
      <p:sp>
        <p:nvSpPr>
          <p:cNvPr id="15" name="Strzałka w prawo 14"/>
          <p:cNvSpPr/>
          <p:nvPr/>
        </p:nvSpPr>
        <p:spPr>
          <a:xfrm rot="1210121">
            <a:off x="5429879" y="386275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Prostokąt zaokrąglony 10"/>
          <p:cNvSpPr/>
          <p:nvPr/>
        </p:nvSpPr>
        <p:spPr>
          <a:xfrm>
            <a:off x="2135561" y="3040738"/>
            <a:ext cx="1400283" cy="333182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Poganie</a:t>
            </a:r>
          </a:p>
        </p:txBody>
      </p:sp>
      <p:sp>
        <p:nvSpPr>
          <p:cNvPr id="17" name="Prostokąt zaokrąglony 10"/>
          <p:cNvSpPr/>
          <p:nvPr/>
        </p:nvSpPr>
        <p:spPr>
          <a:xfrm>
            <a:off x="2244428" y="3617238"/>
            <a:ext cx="1400283" cy="333182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Ateiści</a:t>
            </a:r>
          </a:p>
        </p:txBody>
      </p:sp>
      <p:sp>
        <p:nvSpPr>
          <p:cNvPr id="18" name="Prostokąt zaokrąglony 10"/>
          <p:cNvSpPr/>
          <p:nvPr/>
        </p:nvSpPr>
        <p:spPr>
          <a:xfrm>
            <a:off x="3950835" y="2593943"/>
            <a:ext cx="1489102" cy="602465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Muzułmanie</a:t>
            </a:r>
          </a:p>
        </p:txBody>
      </p:sp>
      <p:sp>
        <p:nvSpPr>
          <p:cNvPr id="19" name="Prostokąt zaokrąglony 10"/>
          <p:cNvSpPr/>
          <p:nvPr/>
        </p:nvSpPr>
        <p:spPr>
          <a:xfrm>
            <a:off x="3960589" y="3270997"/>
            <a:ext cx="1494141" cy="662059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Żydzi</a:t>
            </a:r>
          </a:p>
        </p:txBody>
      </p:sp>
      <p:cxnSp>
        <p:nvCxnSpPr>
          <p:cNvPr id="22" name="Łącznik zakrzywiony 21"/>
          <p:cNvCxnSpPr/>
          <p:nvPr/>
        </p:nvCxnSpPr>
        <p:spPr>
          <a:xfrm rot="10800000">
            <a:off x="5231908" y="5805263"/>
            <a:ext cx="1620681" cy="223132"/>
          </a:xfrm>
          <a:prstGeom prst="curvedConnector3">
            <a:avLst>
              <a:gd name="adj1" fmla="val 50000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trzałka w prawo 22"/>
          <p:cNvSpPr/>
          <p:nvPr/>
        </p:nvSpPr>
        <p:spPr>
          <a:xfrm>
            <a:off x="5395762" y="478057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4" name="Strzałka w prawo 23"/>
          <p:cNvSpPr/>
          <p:nvPr/>
        </p:nvSpPr>
        <p:spPr>
          <a:xfrm>
            <a:off x="6816081" y="4575258"/>
            <a:ext cx="1800200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5" name="Strzałka w prawo 24"/>
          <p:cNvSpPr/>
          <p:nvPr/>
        </p:nvSpPr>
        <p:spPr>
          <a:xfrm rot="5400000">
            <a:off x="7339837" y="5358633"/>
            <a:ext cx="444641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rostokąt zaokrąglony 10"/>
          <p:cNvSpPr/>
          <p:nvPr/>
        </p:nvSpPr>
        <p:spPr>
          <a:xfrm>
            <a:off x="1948725" y="2492896"/>
            <a:ext cx="1400283" cy="333182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Panteiści</a:t>
            </a:r>
          </a:p>
        </p:txBody>
      </p:sp>
      <p:sp>
        <p:nvSpPr>
          <p:cNvPr id="27" name="Strzałka w prawo 26"/>
          <p:cNvSpPr/>
          <p:nvPr/>
        </p:nvSpPr>
        <p:spPr>
          <a:xfrm rot="763961">
            <a:off x="3658994" y="4115949"/>
            <a:ext cx="2797878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28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rostokąt zaokrąglony 10"/>
          <p:cNvSpPr/>
          <p:nvPr/>
        </p:nvSpPr>
        <p:spPr>
          <a:xfrm>
            <a:off x="7025450" y="3373920"/>
            <a:ext cx="1518823" cy="1032869"/>
          </a:xfrm>
          <a:prstGeom prst="roundRect">
            <a:avLst>
              <a:gd name="adj" fmla="val 34955"/>
            </a:avLst>
          </a:prstGeom>
          <a:solidFill>
            <a:srgbClr val="81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Żydzi Mesjańscy</a:t>
            </a:r>
          </a:p>
        </p:txBody>
      </p:sp>
      <p:sp>
        <p:nvSpPr>
          <p:cNvPr id="30" name="Strzałka w prawo 29"/>
          <p:cNvSpPr/>
          <p:nvPr/>
        </p:nvSpPr>
        <p:spPr>
          <a:xfrm rot="766917">
            <a:off x="5261619" y="3569993"/>
            <a:ext cx="2012691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1" name="Prostokąt zaokrąglony 10"/>
          <p:cNvSpPr/>
          <p:nvPr/>
        </p:nvSpPr>
        <p:spPr>
          <a:xfrm>
            <a:off x="5986426" y="2824192"/>
            <a:ext cx="764045" cy="602465"/>
          </a:xfrm>
          <a:prstGeom prst="roundRect">
            <a:avLst>
              <a:gd name="adj" fmla="val 34955"/>
            </a:avLst>
          </a:prstGeom>
          <a:solidFill>
            <a:srgbClr val="C4E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?</a:t>
            </a:r>
            <a:endParaRPr lang="pl-PL" dirty="0">
              <a:solidFill>
                <a:srgbClr val="2D3436"/>
              </a:solidFill>
            </a:endParaRPr>
          </a:p>
        </p:txBody>
      </p:sp>
      <p:sp>
        <p:nvSpPr>
          <p:cNvPr id="32" name="Strzałka w prawo 31"/>
          <p:cNvSpPr/>
          <p:nvPr/>
        </p:nvSpPr>
        <p:spPr>
          <a:xfrm>
            <a:off x="5303914" y="2908366"/>
            <a:ext cx="93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3" name="Łuk 32"/>
          <p:cNvSpPr/>
          <p:nvPr/>
        </p:nvSpPr>
        <p:spPr>
          <a:xfrm>
            <a:off x="3461681" y="2954626"/>
            <a:ext cx="6522751" cy="1626503"/>
          </a:xfrm>
          <a:prstGeom prst="arc">
            <a:avLst>
              <a:gd name="adj1" fmla="val 11143457"/>
              <a:gd name="adj2" fmla="val 19272871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Łuk 33"/>
          <p:cNvSpPr/>
          <p:nvPr/>
        </p:nvSpPr>
        <p:spPr>
          <a:xfrm>
            <a:off x="4958861" y="3098642"/>
            <a:ext cx="4668422" cy="1626503"/>
          </a:xfrm>
          <a:prstGeom prst="arc">
            <a:avLst>
              <a:gd name="adj1" fmla="val 11143457"/>
              <a:gd name="adj2" fmla="val 19272871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Łuk 34"/>
          <p:cNvSpPr/>
          <p:nvPr/>
        </p:nvSpPr>
        <p:spPr>
          <a:xfrm flipV="1">
            <a:off x="2855640" y="4780573"/>
            <a:ext cx="7056784" cy="1503784"/>
          </a:xfrm>
          <a:prstGeom prst="arc">
            <a:avLst>
              <a:gd name="adj1" fmla="val 11051376"/>
              <a:gd name="adj2" fmla="val 20229100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Łuk 35"/>
          <p:cNvSpPr/>
          <p:nvPr/>
        </p:nvSpPr>
        <p:spPr>
          <a:xfrm flipV="1">
            <a:off x="4832189" y="4406893"/>
            <a:ext cx="4668422" cy="1503784"/>
          </a:xfrm>
          <a:prstGeom prst="arc">
            <a:avLst>
              <a:gd name="adj1" fmla="val 11143457"/>
              <a:gd name="adj2" fmla="val 19272871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32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>
          <a:xfrm rot="21197107">
            <a:off x="295814" y="538190"/>
            <a:ext cx="9417482" cy="946315"/>
          </a:xfrm>
        </p:spPr>
        <p:txBody>
          <a:bodyPr>
            <a:normAutofit fontScale="90000"/>
          </a:bodyPr>
          <a:lstStyle/>
          <a:p>
            <a:r>
              <a:rPr lang="pl-PL" altLang="pl-PL" b="1">
                <a:solidFill>
                  <a:srgbClr val="FF0000"/>
                </a:solidFill>
              </a:rPr>
              <a:t>Kolory z pliku 2019-10-12 nadzieja 2.4 do pracy </a:t>
            </a:r>
            <a:br>
              <a:rPr lang="pl-PL" altLang="pl-PL" b="1">
                <a:solidFill>
                  <a:srgbClr val="FF0000"/>
                </a:solidFill>
              </a:rPr>
            </a:br>
            <a:r>
              <a:rPr lang="pl-PL" altLang="pl-PL" b="1">
                <a:solidFill>
                  <a:srgbClr val="FF0000"/>
                </a:solidFill>
              </a:rPr>
              <a:t>Wszystkie </a:t>
            </a:r>
            <a:r>
              <a:rPr lang="pl-PL" altLang="pl-PL" b="1" dirty="0">
                <a:solidFill>
                  <a:srgbClr val="FF0000"/>
                </a:solidFill>
              </a:rPr>
              <a:t>obiekty do zachowania !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7067550" y="5749925"/>
            <a:ext cx="2800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>
                <a:solidFill>
                  <a:srgbClr val="FF0000"/>
                </a:solidFill>
              </a:rPr>
              <a:t>aaaa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cxnSp>
        <p:nvCxnSpPr>
          <p:cNvPr id="50" name="Łącznik prosty ze strzałką 49"/>
          <p:cNvCxnSpPr/>
          <p:nvPr/>
        </p:nvCxnSpPr>
        <p:spPr>
          <a:xfrm flipH="1" flipV="1">
            <a:off x="6284120" y="4914899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979674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Kolory z morfologii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WSZYSTKIE </a:t>
            </a:r>
            <a:r>
              <a:rPr lang="pl-PL" b="1" dirty="0">
                <a:solidFill>
                  <a:srgbClr val="FF0000"/>
                </a:solidFill>
              </a:rPr>
              <a:t>OBIEKTY !!!!!!</a:t>
            </a:r>
          </a:p>
        </p:txBody>
      </p:sp>
      <p:sp>
        <p:nvSpPr>
          <p:cNvPr id="3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pl-PL" i="1">
                <a:solidFill>
                  <a:srgbClr val="4C3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ZGUBIONE</a:t>
            </a:r>
            <a:endParaRPr kumimoji="1" lang="pl-PL" i="1" dirty="0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zaokrąglony 10"/>
          <p:cNvSpPr/>
          <p:nvPr/>
        </p:nvSpPr>
        <p:spPr>
          <a:xfrm>
            <a:off x="6106122" y="2420888"/>
            <a:ext cx="4047965" cy="4088354"/>
          </a:xfrm>
          <a:prstGeom prst="roundRect">
            <a:avLst>
              <a:gd name="adj" fmla="val 5473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ODKUPIONE</a:t>
            </a:r>
          </a:p>
        </p:txBody>
      </p:sp>
      <p:cxnSp>
        <p:nvCxnSpPr>
          <p:cNvPr id="5" name="Łącznik prostoliniowy 6"/>
          <p:cNvCxnSpPr/>
          <p:nvPr/>
        </p:nvCxnSpPr>
        <p:spPr>
          <a:xfrm>
            <a:off x="1884000" y="4171393"/>
            <a:ext cx="8422618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ostokąt zaokrąglony 10"/>
          <p:cNvSpPr/>
          <p:nvPr/>
        </p:nvSpPr>
        <p:spPr>
          <a:xfrm>
            <a:off x="1991544" y="4358156"/>
            <a:ext cx="8162542" cy="1951164"/>
          </a:xfrm>
          <a:prstGeom prst="roundRect">
            <a:avLst>
              <a:gd name="adj" fmla="val 5473"/>
            </a:avLst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l-PL" dirty="0"/>
          </a:p>
        </p:txBody>
      </p:sp>
      <p:sp>
        <p:nvSpPr>
          <p:cNvPr id="7" name="Prostokąt zaokrąglony 9"/>
          <p:cNvSpPr/>
          <p:nvPr/>
        </p:nvSpPr>
        <p:spPr>
          <a:xfrm>
            <a:off x="2135560" y="4490407"/>
            <a:ext cx="3574040" cy="1671616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8" name="Prostokąt zaokrąglony 10"/>
          <p:cNvSpPr/>
          <p:nvPr/>
        </p:nvSpPr>
        <p:spPr>
          <a:xfrm>
            <a:off x="6384033" y="3933057"/>
            <a:ext cx="468555" cy="1331775"/>
          </a:xfrm>
          <a:prstGeom prst="roundRect">
            <a:avLst>
              <a:gd name="adj" fmla="val 21442"/>
            </a:avLst>
          </a:prstGeom>
          <a:solidFill>
            <a:srgbClr val="C4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Niemowlak</a:t>
            </a:r>
          </a:p>
        </p:txBody>
      </p:sp>
      <p:sp>
        <p:nvSpPr>
          <p:cNvPr id="9" name="Prostokąt zaokrąglony 10"/>
          <p:cNvSpPr/>
          <p:nvPr/>
        </p:nvSpPr>
        <p:spPr>
          <a:xfrm>
            <a:off x="8400256" y="4490408"/>
            <a:ext cx="1656956" cy="915583"/>
          </a:xfrm>
          <a:prstGeom prst="roundRect">
            <a:avLst>
              <a:gd name="adj" fmla="val 21801"/>
            </a:avLst>
          </a:prstGeom>
          <a:solidFill>
            <a:srgbClr val="74B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/>
              <a:t>Chrześcijanie</a:t>
            </a:r>
            <a:br>
              <a:rPr lang="pl-PL"/>
            </a:br>
            <a:r>
              <a:rPr lang="pl-PL"/>
              <a:t>duchowi</a:t>
            </a:r>
            <a:endParaRPr lang="pl-PL" dirty="0"/>
          </a:p>
        </p:txBody>
      </p:sp>
      <p:sp>
        <p:nvSpPr>
          <p:cNvPr id="10" name="Prostokąt zaokrąglony 10"/>
          <p:cNvSpPr/>
          <p:nvPr/>
        </p:nvSpPr>
        <p:spPr>
          <a:xfrm>
            <a:off x="6816080" y="5589241"/>
            <a:ext cx="1554970" cy="645215"/>
          </a:xfrm>
          <a:prstGeom prst="roundRect">
            <a:avLst>
              <a:gd name="adj" fmla="val 36005"/>
            </a:avLst>
          </a:prstGeom>
          <a:solidFill>
            <a:srgbClr val="098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/>
              <a:t>Chrześcijanie</a:t>
            </a:r>
            <a:br>
              <a:rPr lang="pl-PL"/>
            </a:br>
            <a:r>
              <a:rPr lang="pl-PL"/>
              <a:t>cieleśni</a:t>
            </a: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931868" y="5266621"/>
            <a:ext cx="1507108" cy="761774"/>
          </a:xfrm>
          <a:prstGeom prst="roundRect">
            <a:avLst>
              <a:gd name="adj" fmla="val 18058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Fałszywi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bracia</a:t>
            </a:r>
          </a:p>
        </p:txBody>
      </p:sp>
      <p:sp>
        <p:nvSpPr>
          <p:cNvPr id="12" name="Prostokąt zaokrąglony 10"/>
          <p:cNvSpPr/>
          <p:nvPr/>
        </p:nvSpPr>
        <p:spPr>
          <a:xfrm>
            <a:off x="6960096" y="5013176"/>
            <a:ext cx="1112224" cy="333182"/>
          </a:xfrm>
          <a:prstGeom prst="roundRect">
            <a:avLst>
              <a:gd name="adj" fmla="val 34955"/>
            </a:avLst>
          </a:prstGeom>
          <a:solidFill>
            <a:srgbClr val="038E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Ociężali</a:t>
            </a:r>
          </a:p>
        </p:txBody>
      </p:sp>
      <p:sp>
        <p:nvSpPr>
          <p:cNvPr id="13" name="Strzałka kolista 12"/>
          <p:cNvSpPr/>
          <p:nvPr/>
        </p:nvSpPr>
        <p:spPr>
          <a:xfrm rot="8715007">
            <a:off x="7694853" y="4798869"/>
            <a:ext cx="703686" cy="70368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327105"/>
              <a:gd name="adj5" fmla="val 12500"/>
            </a:avLst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zaokrąglony 9"/>
          <p:cNvSpPr/>
          <p:nvPr/>
        </p:nvSpPr>
        <p:spPr>
          <a:xfrm>
            <a:off x="3745529" y="2520620"/>
            <a:ext cx="1892511" cy="1484445"/>
          </a:xfrm>
          <a:prstGeom prst="round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l-PL" dirty="0"/>
          </a:p>
        </p:txBody>
      </p:sp>
      <p:sp>
        <p:nvSpPr>
          <p:cNvPr id="15" name="Strzałka w prawo 14"/>
          <p:cNvSpPr/>
          <p:nvPr/>
        </p:nvSpPr>
        <p:spPr>
          <a:xfrm rot="1210121">
            <a:off x="5429879" y="386275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Prostokąt zaokrąglony 10"/>
          <p:cNvSpPr/>
          <p:nvPr/>
        </p:nvSpPr>
        <p:spPr>
          <a:xfrm>
            <a:off x="2135561" y="3040738"/>
            <a:ext cx="1400283" cy="333182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Poganie</a:t>
            </a:r>
          </a:p>
        </p:txBody>
      </p:sp>
      <p:sp>
        <p:nvSpPr>
          <p:cNvPr id="17" name="Prostokąt zaokrąglony 10"/>
          <p:cNvSpPr/>
          <p:nvPr/>
        </p:nvSpPr>
        <p:spPr>
          <a:xfrm>
            <a:off x="2244428" y="3617238"/>
            <a:ext cx="1400283" cy="333182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Ateiści</a:t>
            </a:r>
          </a:p>
        </p:txBody>
      </p:sp>
      <p:sp>
        <p:nvSpPr>
          <p:cNvPr id="18" name="Prostokąt zaokrąglony 10"/>
          <p:cNvSpPr/>
          <p:nvPr/>
        </p:nvSpPr>
        <p:spPr>
          <a:xfrm>
            <a:off x="3950835" y="2593943"/>
            <a:ext cx="1489102" cy="602465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Muzułmanie</a:t>
            </a:r>
          </a:p>
        </p:txBody>
      </p:sp>
      <p:sp>
        <p:nvSpPr>
          <p:cNvPr id="19" name="Prostokąt zaokrąglony 10"/>
          <p:cNvSpPr/>
          <p:nvPr/>
        </p:nvSpPr>
        <p:spPr>
          <a:xfrm>
            <a:off x="3960589" y="3270997"/>
            <a:ext cx="1494141" cy="662059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Żydzi</a:t>
            </a:r>
          </a:p>
        </p:txBody>
      </p:sp>
      <p:cxnSp>
        <p:nvCxnSpPr>
          <p:cNvPr id="22" name="Łącznik zakrzywiony 21"/>
          <p:cNvCxnSpPr/>
          <p:nvPr/>
        </p:nvCxnSpPr>
        <p:spPr>
          <a:xfrm rot="10800000">
            <a:off x="5231908" y="5805263"/>
            <a:ext cx="1620681" cy="223132"/>
          </a:xfrm>
          <a:prstGeom prst="curvedConnector3">
            <a:avLst>
              <a:gd name="adj1" fmla="val 50000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trzałka w prawo 22"/>
          <p:cNvSpPr/>
          <p:nvPr/>
        </p:nvSpPr>
        <p:spPr>
          <a:xfrm>
            <a:off x="5395762" y="478057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4" name="Strzałka w prawo 23"/>
          <p:cNvSpPr/>
          <p:nvPr/>
        </p:nvSpPr>
        <p:spPr>
          <a:xfrm>
            <a:off x="6816081" y="4575258"/>
            <a:ext cx="1800200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5" name="Strzałka w prawo 24"/>
          <p:cNvSpPr/>
          <p:nvPr/>
        </p:nvSpPr>
        <p:spPr>
          <a:xfrm rot="5400000">
            <a:off x="7339837" y="5358633"/>
            <a:ext cx="444641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rostokąt zaokrąglony 10"/>
          <p:cNvSpPr/>
          <p:nvPr/>
        </p:nvSpPr>
        <p:spPr>
          <a:xfrm>
            <a:off x="1948725" y="2492896"/>
            <a:ext cx="1400283" cy="333182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Panteiści</a:t>
            </a:r>
          </a:p>
        </p:txBody>
      </p:sp>
      <p:sp>
        <p:nvSpPr>
          <p:cNvPr id="27" name="Strzałka w prawo 26"/>
          <p:cNvSpPr/>
          <p:nvPr/>
        </p:nvSpPr>
        <p:spPr>
          <a:xfrm rot="763961">
            <a:off x="3658994" y="4115949"/>
            <a:ext cx="2797878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28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rostokąt zaokrąglony 10"/>
          <p:cNvSpPr/>
          <p:nvPr/>
        </p:nvSpPr>
        <p:spPr>
          <a:xfrm>
            <a:off x="7025450" y="3373920"/>
            <a:ext cx="1518823" cy="1032869"/>
          </a:xfrm>
          <a:prstGeom prst="roundRect">
            <a:avLst>
              <a:gd name="adj" fmla="val 34955"/>
            </a:avLst>
          </a:prstGeom>
          <a:solidFill>
            <a:srgbClr val="81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Żydzi Mesjańscy</a:t>
            </a:r>
          </a:p>
        </p:txBody>
      </p:sp>
      <p:sp>
        <p:nvSpPr>
          <p:cNvPr id="30" name="Strzałka w prawo 29"/>
          <p:cNvSpPr/>
          <p:nvPr/>
        </p:nvSpPr>
        <p:spPr>
          <a:xfrm rot="766917">
            <a:off x="5261619" y="3569993"/>
            <a:ext cx="2012691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1" name="Prostokąt zaokrąglony 10"/>
          <p:cNvSpPr/>
          <p:nvPr/>
        </p:nvSpPr>
        <p:spPr>
          <a:xfrm>
            <a:off x="5986426" y="2824192"/>
            <a:ext cx="764045" cy="602465"/>
          </a:xfrm>
          <a:prstGeom prst="roundRect">
            <a:avLst>
              <a:gd name="adj" fmla="val 34955"/>
            </a:avLst>
          </a:prstGeom>
          <a:solidFill>
            <a:srgbClr val="C4E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?</a:t>
            </a:r>
            <a:endParaRPr lang="pl-PL" dirty="0">
              <a:solidFill>
                <a:srgbClr val="2D3436"/>
              </a:solidFill>
            </a:endParaRPr>
          </a:p>
        </p:txBody>
      </p:sp>
      <p:sp>
        <p:nvSpPr>
          <p:cNvPr id="32" name="Strzałka w prawo 31"/>
          <p:cNvSpPr/>
          <p:nvPr/>
        </p:nvSpPr>
        <p:spPr>
          <a:xfrm>
            <a:off x="5303914" y="2908366"/>
            <a:ext cx="93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3" name="Łuk 32"/>
          <p:cNvSpPr/>
          <p:nvPr/>
        </p:nvSpPr>
        <p:spPr>
          <a:xfrm>
            <a:off x="3461681" y="2954626"/>
            <a:ext cx="6522751" cy="1626503"/>
          </a:xfrm>
          <a:prstGeom prst="arc">
            <a:avLst>
              <a:gd name="adj1" fmla="val 11143457"/>
              <a:gd name="adj2" fmla="val 19272871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Łuk 33"/>
          <p:cNvSpPr/>
          <p:nvPr/>
        </p:nvSpPr>
        <p:spPr>
          <a:xfrm>
            <a:off x="4958861" y="3098642"/>
            <a:ext cx="4668422" cy="1626503"/>
          </a:xfrm>
          <a:prstGeom prst="arc">
            <a:avLst>
              <a:gd name="adj1" fmla="val 11143457"/>
              <a:gd name="adj2" fmla="val 19272871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Łuk 34"/>
          <p:cNvSpPr/>
          <p:nvPr/>
        </p:nvSpPr>
        <p:spPr>
          <a:xfrm flipV="1">
            <a:off x="2855640" y="4780573"/>
            <a:ext cx="7056784" cy="1503784"/>
          </a:xfrm>
          <a:prstGeom prst="arc">
            <a:avLst>
              <a:gd name="adj1" fmla="val 11051376"/>
              <a:gd name="adj2" fmla="val 20229100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Łuk 35"/>
          <p:cNvSpPr/>
          <p:nvPr/>
        </p:nvSpPr>
        <p:spPr>
          <a:xfrm flipV="1">
            <a:off x="4832189" y="4406893"/>
            <a:ext cx="4668422" cy="1503784"/>
          </a:xfrm>
          <a:prstGeom prst="arc">
            <a:avLst>
              <a:gd name="adj1" fmla="val 11143457"/>
              <a:gd name="adj2" fmla="val 19272871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AutoShape 3"/>
          <p:cNvSpPr>
            <a:spLocks noChangeArrowheads="1"/>
          </p:cNvSpPr>
          <p:nvPr/>
        </p:nvSpPr>
        <p:spPr bwMode="auto">
          <a:xfrm>
            <a:off x="9463601" y="2224426"/>
            <a:ext cx="1717931" cy="1544969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8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Kolory z morfologii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WSZYSTKIE </a:t>
            </a:r>
            <a:r>
              <a:rPr lang="pl-PL" b="1" dirty="0">
                <a:solidFill>
                  <a:srgbClr val="FF0000"/>
                </a:solidFill>
              </a:rPr>
              <a:t>OBIEKTY !!!!!!</a:t>
            </a:r>
          </a:p>
        </p:txBody>
      </p:sp>
      <p:sp>
        <p:nvSpPr>
          <p:cNvPr id="3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pl-PL" i="1">
                <a:solidFill>
                  <a:srgbClr val="4C3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ZGUBIONE</a:t>
            </a:r>
            <a:endParaRPr kumimoji="1" lang="pl-PL" i="1" dirty="0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zaokrąglony 10"/>
          <p:cNvSpPr/>
          <p:nvPr/>
        </p:nvSpPr>
        <p:spPr>
          <a:xfrm>
            <a:off x="6106122" y="2420888"/>
            <a:ext cx="4047965" cy="4088354"/>
          </a:xfrm>
          <a:prstGeom prst="roundRect">
            <a:avLst>
              <a:gd name="adj" fmla="val 5473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ODKUPIONE</a:t>
            </a:r>
          </a:p>
        </p:txBody>
      </p:sp>
      <p:cxnSp>
        <p:nvCxnSpPr>
          <p:cNvPr id="5" name="Łącznik prostoliniowy 6"/>
          <p:cNvCxnSpPr/>
          <p:nvPr/>
        </p:nvCxnSpPr>
        <p:spPr>
          <a:xfrm>
            <a:off x="1884000" y="4171393"/>
            <a:ext cx="8422618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ostokąt zaokrąglony 10"/>
          <p:cNvSpPr/>
          <p:nvPr/>
        </p:nvSpPr>
        <p:spPr>
          <a:xfrm>
            <a:off x="1991544" y="4358156"/>
            <a:ext cx="8162542" cy="1951164"/>
          </a:xfrm>
          <a:prstGeom prst="roundRect">
            <a:avLst>
              <a:gd name="adj" fmla="val 5473"/>
            </a:avLst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l-PL" dirty="0"/>
          </a:p>
        </p:txBody>
      </p:sp>
      <p:sp>
        <p:nvSpPr>
          <p:cNvPr id="7" name="Prostokąt zaokrąglony 9"/>
          <p:cNvSpPr/>
          <p:nvPr/>
        </p:nvSpPr>
        <p:spPr>
          <a:xfrm>
            <a:off x="2135560" y="4490407"/>
            <a:ext cx="3574040" cy="1671616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8" name="Prostokąt zaokrąglony 10"/>
          <p:cNvSpPr/>
          <p:nvPr/>
        </p:nvSpPr>
        <p:spPr>
          <a:xfrm>
            <a:off x="6384033" y="3933057"/>
            <a:ext cx="468555" cy="1331775"/>
          </a:xfrm>
          <a:prstGeom prst="roundRect">
            <a:avLst>
              <a:gd name="adj" fmla="val 21442"/>
            </a:avLst>
          </a:prstGeom>
          <a:solidFill>
            <a:srgbClr val="C4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Niemowlak</a:t>
            </a:r>
          </a:p>
        </p:txBody>
      </p:sp>
      <p:sp>
        <p:nvSpPr>
          <p:cNvPr id="9" name="Prostokąt zaokrąglony 10"/>
          <p:cNvSpPr/>
          <p:nvPr/>
        </p:nvSpPr>
        <p:spPr>
          <a:xfrm>
            <a:off x="8400256" y="4490408"/>
            <a:ext cx="1656956" cy="915583"/>
          </a:xfrm>
          <a:prstGeom prst="roundRect">
            <a:avLst>
              <a:gd name="adj" fmla="val 21801"/>
            </a:avLst>
          </a:prstGeom>
          <a:solidFill>
            <a:srgbClr val="57D7FC"/>
          </a:solidFill>
          <a:ln>
            <a:solidFill>
              <a:srgbClr val="0070C0"/>
            </a:solidFill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Chrześcijanie</a:t>
            </a:r>
            <a:br>
              <a:rPr 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duchowi</a:t>
            </a:r>
          </a:p>
        </p:txBody>
      </p:sp>
      <p:sp>
        <p:nvSpPr>
          <p:cNvPr id="10" name="Prostokąt zaokrąglony 10"/>
          <p:cNvSpPr/>
          <p:nvPr/>
        </p:nvSpPr>
        <p:spPr>
          <a:xfrm>
            <a:off x="6816080" y="5589241"/>
            <a:ext cx="1554970" cy="645215"/>
          </a:xfrm>
          <a:prstGeom prst="roundRect">
            <a:avLst>
              <a:gd name="adj" fmla="val 36005"/>
            </a:avLst>
          </a:prstGeom>
          <a:solidFill>
            <a:srgbClr val="3FA5CD"/>
          </a:solidFill>
          <a:ln>
            <a:solidFill>
              <a:srgbClr val="0070C0"/>
            </a:solidFill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Chrześcijanie</a:t>
            </a:r>
            <a:br>
              <a:rPr 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cieleśni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3931868" y="5266621"/>
            <a:ext cx="1507108" cy="761774"/>
          </a:xfrm>
          <a:prstGeom prst="roundRect">
            <a:avLst>
              <a:gd name="adj" fmla="val 18058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Fałszywi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bracia</a:t>
            </a:r>
          </a:p>
        </p:txBody>
      </p:sp>
      <p:sp>
        <p:nvSpPr>
          <p:cNvPr id="12" name="Prostokąt zaokrąglony 10"/>
          <p:cNvSpPr/>
          <p:nvPr/>
        </p:nvSpPr>
        <p:spPr>
          <a:xfrm>
            <a:off x="6960096" y="5013176"/>
            <a:ext cx="1112224" cy="333182"/>
          </a:xfrm>
          <a:prstGeom prst="roundRect">
            <a:avLst>
              <a:gd name="adj" fmla="val 34955"/>
            </a:avLst>
          </a:prstGeom>
          <a:solidFill>
            <a:srgbClr val="51CDFC"/>
          </a:solidFill>
          <a:ln>
            <a:solidFill>
              <a:srgbClr val="0070C0"/>
            </a:solidFill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Ociężali</a:t>
            </a:r>
          </a:p>
        </p:txBody>
      </p:sp>
      <p:sp>
        <p:nvSpPr>
          <p:cNvPr id="13" name="Strzałka kolista 12"/>
          <p:cNvSpPr/>
          <p:nvPr/>
        </p:nvSpPr>
        <p:spPr>
          <a:xfrm rot="8715007">
            <a:off x="7694853" y="4798869"/>
            <a:ext cx="703686" cy="70368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327105"/>
              <a:gd name="adj5" fmla="val 12500"/>
            </a:avLst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zaokrąglony 9"/>
          <p:cNvSpPr/>
          <p:nvPr/>
        </p:nvSpPr>
        <p:spPr>
          <a:xfrm>
            <a:off x="3745529" y="2520620"/>
            <a:ext cx="1892511" cy="1484445"/>
          </a:xfrm>
          <a:prstGeom prst="round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l-PL" dirty="0"/>
          </a:p>
        </p:txBody>
      </p:sp>
      <p:sp>
        <p:nvSpPr>
          <p:cNvPr id="15" name="Strzałka w prawo 14"/>
          <p:cNvSpPr/>
          <p:nvPr/>
        </p:nvSpPr>
        <p:spPr>
          <a:xfrm rot="1210121">
            <a:off x="5429879" y="386275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Prostokąt zaokrąglony 10"/>
          <p:cNvSpPr/>
          <p:nvPr/>
        </p:nvSpPr>
        <p:spPr>
          <a:xfrm>
            <a:off x="2135561" y="3040738"/>
            <a:ext cx="1400283" cy="333182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Poganie</a:t>
            </a:r>
          </a:p>
        </p:txBody>
      </p:sp>
      <p:sp>
        <p:nvSpPr>
          <p:cNvPr id="17" name="Prostokąt zaokrąglony 10"/>
          <p:cNvSpPr/>
          <p:nvPr/>
        </p:nvSpPr>
        <p:spPr>
          <a:xfrm>
            <a:off x="2244428" y="3617238"/>
            <a:ext cx="1400283" cy="333182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Ateiści</a:t>
            </a:r>
          </a:p>
        </p:txBody>
      </p:sp>
      <p:sp>
        <p:nvSpPr>
          <p:cNvPr id="18" name="Prostokąt zaokrąglony 10"/>
          <p:cNvSpPr/>
          <p:nvPr/>
        </p:nvSpPr>
        <p:spPr>
          <a:xfrm>
            <a:off x="3950835" y="2593943"/>
            <a:ext cx="1489102" cy="602465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Muzułmanie</a:t>
            </a:r>
          </a:p>
        </p:txBody>
      </p:sp>
      <p:sp>
        <p:nvSpPr>
          <p:cNvPr id="19" name="Prostokąt zaokrąglony 10"/>
          <p:cNvSpPr/>
          <p:nvPr/>
        </p:nvSpPr>
        <p:spPr>
          <a:xfrm>
            <a:off x="3960589" y="3270997"/>
            <a:ext cx="1494141" cy="662059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Żydzi</a:t>
            </a:r>
          </a:p>
        </p:txBody>
      </p:sp>
      <p:cxnSp>
        <p:nvCxnSpPr>
          <p:cNvPr id="22" name="Łącznik zakrzywiony 21"/>
          <p:cNvCxnSpPr/>
          <p:nvPr/>
        </p:nvCxnSpPr>
        <p:spPr>
          <a:xfrm rot="10800000">
            <a:off x="5231908" y="5805263"/>
            <a:ext cx="1620681" cy="223132"/>
          </a:xfrm>
          <a:prstGeom prst="curvedConnector3">
            <a:avLst>
              <a:gd name="adj1" fmla="val 50000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trzałka w prawo 22"/>
          <p:cNvSpPr/>
          <p:nvPr/>
        </p:nvSpPr>
        <p:spPr>
          <a:xfrm>
            <a:off x="5395762" y="478057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4" name="Strzałka w prawo 23"/>
          <p:cNvSpPr/>
          <p:nvPr/>
        </p:nvSpPr>
        <p:spPr>
          <a:xfrm>
            <a:off x="6816081" y="4575258"/>
            <a:ext cx="1800200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5" name="Strzałka w prawo 24"/>
          <p:cNvSpPr/>
          <p:nvPr/>
        </p:nvSpPr>
        <p:spPr>
          <a:xfrm rot="5400000">
            <a:off x="7339837" y="5358633"/>
            <a:ext cx="444641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rostokąt zaokrąglony 10"/>
          <p:cNvSpPr/>
          <p:nvPr/>
        </p:nvSpPr>
        <p:spPr>
          <a:xfrm>
            <a:off x="1948725" y="2492896"/>
            <a:ext cx="1400283" cy="333182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Panteiści</a:t>
            </a:r>
          </a:p>
        </p:txBody>
      </p:sp>
      <p:sp>
        <p:nvSpPr>
          <p:cNvPr id="27" name="Strzałka w prawo 26"/>
          <p:cNvSpPr/>
          <p:nvPr/>
        </p:nvSpPr>
        <p:spPr>
          <a:xfrm rot="763961">
            <a:off x="3658994" y="4115949"/>
            <a:ext cx="2797878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28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rostokąt zaokrąglony 10"/>
          <p:cNvSpPr/>
          <p:nvPr/>
        </p:nvSpPr>
        <p:spPr>
          <a:xfrm>
            <a:off x="7025450" y="3373920"/>
            <a:ext cx="1518823" cy="1032869"/>
          </a:xfrm>
          <a:prstGeom prst="roundRect">
            <a:avLst>
              <a:gd name="adj" fmla="val 34955"/>
            </a:avLst>
          </a:prstGeom>
          <a:solidFill>
            <a:srgbClr val="81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Żydzi Mesjańscy</a:t>
            </a:r>
          </a:p>
        </p:txBody>
      </p:sp>
      <p:sp>
        <p:nvSpPr>
          <p:cNvPr id="30" name="Strzałka w prawo 29"/>
          <p:cNvSpPr/>
          <p:nvPr/>
        </p:nvSpPr>
        <p:spPr>
          <a:xfrm rot="766917">
            <a:off x="5261619" y="3569993"/>
            <a:ext cx="2012691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1" name="Prostokąt zaokrąglony 10"/>
          <p:cNvSpPr/>
          <p:nvPr/>
        </p:nvSpPr>
        <p:spPr>
          <a:xfrm>
            <a:off x="5986426" y="2824192"/>
            <a:ext cx="764045" cy="602465"/>
          </a:xfrm>
          <a:prstGeom prst="roundRect">
            <a:avLst>
              <a:gd name="adj" fmla="val 34955"/>
            </a:avLst>
          </a:prstGeom>
          <a:solidFill>
            <a:srgbClr val="C4E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?</a:t>
            </a:r>
            <a:endParaRPr lang="pl-PL" dirty="0">
              <a:solidFill>
                <a:srgbClr val="2D3436"/>
              </a:solidFill>
            </a:endParaRPr>
          </a:p>
        </p:txBody>
      </p:sp>
      <p:sp>
        <p:nvSpPr>
          <p:cNvPr id="32" name="Strzałka w prawo 31"/>
          <p:cNvSpPr/>
          <p:nvPr/>
        </p:nvSpPr>
        <p:spPr>
          <a:xfrm>
            <a:off x="5303914" y="2908366"/>
            <a:ext cx="93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3" name="Łuk 32"/>
          <p:cNvSpPr/>
          <p:nvPr/>
        </p:nvSpPr>
        <p:spPr>
          <a:xfrm>
            <a:off x="3461681" y="2954626"/>
            <a:ext cx="6522751" cy="1626503"/>
          </a:xfrm>
          <a:prstGeom prst="arc">
            <a:avLst>
              <a:gd name="adj1" fmla="val 11143457"/>
              <a:gd name="adj2" fmla="val 19272871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Łuk 33"/>
          <p:cNvSpPr/>
          <p:nvPr/>
        </p:nvSpPr>
        <p:spPr>
          <a:xfrm>
            <a:off x="4958861" y="3098642"/>
            <a:ext cx="4668422" cy="1626503"/>
          </a:xfrm>
          <a:prstGeom prst="arc">
            <a:avLst>
              <a:gd name="adj1" fmla="val 11143457"/>
              <a:gd name="adj2" fmla="val 19272871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Łuk 34"/>
          <p:cNvSpPr/>
          <p:nvPr/>
        </p:nvSpPr>
        <p:spPr>
          <a:xfrm flipV="1">
            <a:off x="2855640" y="4780573"/>
            <a:ext cx="7056784" cy="1503784"/>
          </a:xfrm>
          <a:prstGeom prst="arc">
            <a:avLst>
              <a:gd name="adj1" fmla="val 11051376"/>
              <a:gd name="adj2" fmla="val 20229100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Łuk 35"/>
          <p:cNvSpPr/>
          <p:nvPr/>
        </p:nvSpPr>
        <p:spPr>
          <a:xfrm flipV="1">
            <a:off x="4832189" y="4406893"/>
            <a:ext cx="4668422" cy="1503784"/>
          </a:xfrm>
          <a:prstGeom prst="arc">
            <a:avLst>
              <a:gd name="adj1" fmla="val 11143457"/>
              <a:gd name="adj2" fmla="val 19272871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AutoShape 3"/>
          <p:cNvSpPr>
            <a:spLocks noChangeArrowheads="1"/>
          </p:cNvSpPr>
          <p:nvPr/>
        </p:nvSpPr>
        <p:spPr bwMode="auto">
          <a:xfrm>
            <a:off x="9463601" y="2224426"/>
            <a:ext cx="1717931" cy="1544969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38" name="AutoShape 2"/>
          <p:cNvSpPr>
            <a:spLocks noChangeArrowheads="1"/>
          </p:cNvSpPr>
          <p:nvPr/>
        </p:nvSpPr>
        <p:spPr bwMode="auto">
          <a:xfrm>
            <a:off x="7516208" y="417100"/>
            <a:ext cx="4381750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39" name="AutoShape 2"/>
          <p:cNvSpPr>
            <a:spLocks noChangeArrowheads="1"/>
          </p:cNvSpPr>
          <p:nvPr/>
        </p:nvSpPr>
        <p:spPr bwMode="auto">
          <a:xfrm>
            <a:off x="9249013" y="270048"/>
            <a:ext cx="560992" cy="1264045"/>
          </a:xfrm>
          <a:prstGeom prst="roundRect">
            <a:avLst>
              <a:gd name="adj" fmla="val 16667"/>
            </a:avLst>
          </a:prstGeom>
          <a:solidFill>
            <a:srgbClr val="51CDFC"/>
          </a:solidFill>
          <a:ln>
            <a:solidFill>
              <a:srgbClr val="0070C0"/>
            </a:solidFill>
          </a:ln>
          <a:ex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pl-PL" altLang="pl-PL" sz="1100" i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AutoShape 2"/>
          <p:cNvSpPr>
            <a:spLocks noChangeArrowheads="1"/>
          </p:cNvSpPr>
          <p:nvPr/>
        </p:nvSpPr>
        <p:spPr bwMode="auto">
          <a:xfrm>
            <a:off x="8563250" y="270048"/>
            <a:ext cx="560992" cy="1264045"/>
          </a:xfrm>
          <a:prstGeom prst="roundRect">
            <a:avLst>
              <a:gd name="adj" fmla="val 16667"/>
            </a:avLst>
          </a:prstGeom>
          <a:solidFill>
            <a:srgbClr val="57D7FC"/>
          </a:solidFill>
          <a:ln>
            <a:solidFill>
              <a:srgbClr val="0070C0"/>
            </a:solidFill>
          </a:ln>
          <a:ex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pl-PL" altLang="pl-PL" sz="1100" i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AutoShape 2"/>
          <p:cNvSpPr>
            <a:spLocks noChangeArrowheads="1"/>
          </p:cNvSpPr>
          <p:nvPr/>
        </p:nvSpPr>
        <p:spPr bwMode="auto">
          <a:xfrm>
            <a:off x="9934776" y="281773"/>
            <a:ext cx="560992" cy="1264045"/>
          </a:xfrm>
          <a:prstGeom prst="roundRect">
            <a:avLst>
              <a:gd name="adj" fmla="val 16667"/>
            </a:avLst>
          </a:prstGeom>
          <a:solidFill>
            <a:srgbClr val="3FA5CD"/>
          </a:solidFill>
          <a:ln>
            <a:solidFill>
              <a:srgbClr val="0070C0"/>
            </a:solidFill>
          </a:ln>
          <a:ex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pl-PL" altLang="pl-PL" sz="1100" i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Prostokąt zaokrąglony 9"/>
          <p:cNvSpPr/>
          <p:nvPr/>
        </p:nvSpPr>
        <p:spPr>
          <a:xfrm>
            <a:off x="287477" y="3025522"/>
            <a:ext cx="3574040" cy="1671616"/>
          </a:xfrm>
          <a:prstGeom prst="roundRect">
            <a:avLst/>
          </a:prstGeom>
          <a:solidFill>
            <a:srgbClr val="DFA8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43" name="Prostokąt zaokrąglony 10"/>
          <p:cNvSpPr/>
          <p:nvPr/>
        </p:nvSpPr>
        <p:spPr>
          <a:xfrm>
            <a:off x="2236675" y="3859327"/>
            <a:ext cx="1507108" cy="761774"/>
          </a:xfrm>
          <a:prstGeom prst="roundRect">
            <a:avLst>
              <a:gd name="adj" fmla="val 18058"/>
            </a:avLst>
          </a:prstGeom>
          <a:solidFill>
            <a:srgbClr val="C27A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Fałszywi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bracia</a:t>
            </a:r>
          </a:p>
        </p:txBody>
      </p:sp>
      <p:sp>
        <p:nvSpPr>
          <p:cNvPr id="44" name="Prostokąt zaokrąglony 9"/>
          <p:cNvSpPr/>
          <p:nvPr/>
        </p:nvSpPr>
        <p:spPr>
          <a:xfrm>
            <a:off x="-1053373" y="1575853"/>
            <a:ext cx="3574040" cy="1671616"/>
          </a:xfrm>
          <a:prstGeom prst="roundRect">
            <a:avLst/>
          </a:prstGeom>
          <a:solidFill>
            <a:srgbClr val="DFA8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45" name="Prostokąt zaokrąglony 10"/>
          <p:cNvSpPr/>
          <p:nvPr/>
        </p:nvSpPr>
        <p:spPr>
          <a:xfrm>
            <a:off x="895825" y="2409658"/>
            <a:ext cx="1507108" cy="761774"/>
          </a:xfrm>
          <a:prstGeom prst="roundRect">
            <a:avLst>
              <a:gd name="adj" fmla="val 18058"/>
            </a:avLst>
          </a:prstGeom>
          <a:solidFill>
            <a:srgbClr val="C27A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Fałszywi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bracia</a:t>
            </a:r>
          </a:p>
        </p:txBody>
      </p:sp>
    </p:spTree>
    <p:extLst>
      <p:ext uri="{BB962C8B-B14F-4D97-AF65-F5344CB8AC3E}">
        <p14:creationId xmlns:p14="http://schemas.microsoft.com/office/powerpoint/2010/main" val="189758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Kolory z morfologii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WSZYSTKIE </a:t>
            </a:r>
            <a:r>
              <a:rPr lang="pl-PL" b="1" dirty="0">
                <a:solidFill>
                  <a:srgbClr val="FF0000"/>
                </a:solidFill>
              </a:rPr>
              <a:t>OBIEKTY !!!!!!</a:t>
            </a:r>
          </a:p>
        </p:txBody>
      </p:sp>
      <p:sp>
        <p:nvSpPr>
          <p:cNvPr id="3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chemeClr val="bg1">
              <a:lumMod val="95000"/>
            </a:schemeClr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pl-PL" i="1">
                <a:solidFill>
                  <a:srgbClr val="4C3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ZGUBIONE</a:t>
            </a:r>
            <a:endParaRPr kumimoji="1" lang="pl-PL" i="1" dirty="0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zaokrąglony 10"/>
          <p:cNvSpPr/>
          <p:nvPr/>
        </p:nvSpPr>
        <p:spPr>
          <a:xfrm>
            <a:off x="6106122" y="2420888"/>
            <a:ext cx="4047965" cy="4088354"/>
          </a:xfrm>
          <a:prstGeom prst="roundRect">
            <a:avLst>
              <a:gd name="adj" fmla="val 5473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ODKUPIONE</a:t>
            </a:r>
          </a:p>
        </p:txBody>
      </p:sp>
      <p:cxnSp>
        <p:nvCxnSpPr>
          <p:cNvPr id="5" name="Łącznik prostoliniowy 6"/>
          <p:cNvCxnSpPr/>
          <p:nvPr/>
        </p:nvCxnSpPr>
        <p:spPr>
          <a:xfrm>
            <a:off x="1884000" y="4171393"/>
            <a:ext cx="8422618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ostokąt zaokrąglony 10"/>
          <p:cNvSpPr/>
          <p:nvPr/>
        </p:nvSpPr>
        <p:spPr>
          <a:xfrm>
            <a:off x="1991544" y="4358156"/>
            <a:ext cx="8162542" cy="1951164"/>
          </a:xfrm>
          <a:prstGeom prst="roundRect">
            <a:avLst>
              <a:gd name="adj" fmla="val 5473"/>
            </a:avLst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l-PL" dirty="0"/>
          </a:p>
        </p:txBody>
      </p:sp>
      <p:sp>
        <p:nvSpPr>
          <p:cNvPr id="7" name="Prostokąt zaokrąglony 9"/>
          <p:cNvSpPr/>
          <p:nvPr/>
        </p:nvSpPr>
        <p:spPr>
          <a:xfrm>
            <a:off x="2135560" y="4490407"/>
            <a:ext cx="3574040" cy="1671616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8" name="Prostokąt zaokrąglony 10"/>
          <p:cNvSpPr/>
          <p:nvPr/>
        </p:nvSpPr>
        <p:spPr>
          <a:xfrm>
            <a:off x="6384033" y="3933057"/>
            <a:ext cx="468555" cy="1331775"/>
          </a:xfrm>
          <a:prstGeom prst="roundRect">
            <a:avLst>
              <a:gd name="adj" fmla="val 21442"/>
            </a:avLst>
          </a:prstGeom>
          <a:solidFill>
            <a:srgbClr val="D2F1FC"/>
          </a:solidFill>
          <a:ln>
            <a:solidFill>
              <a:srgbClr val="0070C0"/>
            </a:solidFill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Niemowlak</a:t>
            </a:r>
          </a:p>
        </p:txBody>
      </p:sp>
      <p:sp>
        <p:nvSpPr>
          <p:cNvPr id="9" name="Prostokąt zaokrąglony 10"/>
          <p:cNvSpPr/>
          <p:nvPr/>
        </p:nvSpPr>
        <p:spPr>
          <a:xfrm>
            <a:off x="8400256" y="4490408"/>
            <a:ext cx="1656956" cy="915583"/>
          </a:xfrm>
          <a:prstGeom prst="roundRect">
            <a:avLst>
              <a:gd name="adj" fmla="val 21801"/>
            </a:avLst>
          </a:prstGeom>
          <a:solidFill>
            <a:srgbClr val="57D7FC"/>
          </a:solidFill>
          <a:ln>
            <a:solidFill>
              <a:srgbClr val="0070C0"/>
            </a:solidFill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Chrześcijanie</a:t>
            </a:r>
            <a:br>
              <a:rPr 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duchowi</a:t>
            </a:r>
          </a:p>
        </p:txBody>
      </p:sp>
      <p:sp>
        <p:nvSpPr>
          <p:cNvPr id="10" name="Prostokąt zaokrąglony 10"/>
          <p:cNvSpPr/>
          <p:nvPr/>
        </p:nvSpPr>
        <p:spPr>
          <a:xfrm>
            <a:off x="6816080" y="5589241"/>
            <a:ext cx="1554970" cy="645215"/>
          </a:xfrm>
          <a:prstGeom prst="roundRect">
            <a:avLst>
              <a:gd name="adj" fmla="val 36005"/>
            </a:avLst>
          </a:prstGeom>
          <a:solidFill>
            <a:srgbClr val="3FA5CD"/>
          </a:solidFill>
          <a:ln>
            <a:solidFill>
              <a:srgbClr val="0070C0"/>
            </a:solidFill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Chrześcijanie</a:t>
            </a:r>
            <a:br>
              <a:rPr 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cieleśni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3931868" y="5266621"/>
            <a:ext cx="1507108" cy="761774"/>
          </a:xfrm>
          <a:prstGeom prst="roundRect">
            <a:avLst>
              <a:gd name="adj" fmla="val 18058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Fałszywi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bracia</a:t>
            </a:r>
          </a:p>
        </p:txBody>
      </p:sp>
      <p:sp>
        <p:nvSpPr>
          <p:cNvPr id="12" name="Prostokąt zaokrąglony 10"/>
          <p:cNvSpPr/>
          <p:nvPr/>
        </p:nvSpPr>
        <p:spPr>
          <a:xfrm>
            <a:off x="6960096" y="5013176"/>
            <a:ext cx="1112224" cy="333182"/>
          </a:xfrm>
          <a:prstGeom prst="roundRect">
            <a:avLst>
              <a:gd name="adj" fmla="val 34955"/>
            </a:avLst>
          </a:prstGeom>
          <a:solidFill>
            <a:srgbClr val="51CDFC"/>
          </a:solidFill>
          <a:ln>
            <a:solidFill>
              <a:srgbClr val="0070C0"/>
            </a:solidFill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Ociężali</a:t>
            </a:r>
          </a:p>
        </p:txBody>
      </p:sp>
      <p:sp>
        <p:nvSpPr>
          <p:cNvPr id="13" name="Strzałka kolista 12"/>
          <p:cNvSpPr/>
          <p:nvPr/>
        </p:nvSpPr>
        <p:spPr>
          <a:xfrm rot="8715007">
            <a:off x="7694853" y="4798869"/>
            <a:ext cx="703686" cy="70368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327105"/>
              <a:gd name="adj5" fmla="val 12500"/>
            </a:avLst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zaokrąglony 9"/>
          <p:cNvSpPr/>
          <p:nvPr/>
        </p:nvSpPr>
        <p:spPr>
          <a:xfrm>
            <a:off x="3745529" y="2520620"/>
            <a:ext cx="1892511" cy="1484445"/>
          </a:xfrm>
          <a:prstGeom prst="round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l-PL" dirty="0"/>
          </a:p>
        </p:txBody>
      </p:sp>
      <p:sp>
        <p:nvSpPr>
          <p:cNvPr id="15" name="Strzałka w prawo 14"/>
          <p:cNvSpPr/>
          <p:nvPr/>
        </p:nvSpPr>
        <p:spPr>
          <a:xfrm rot="1210121">
            <a:off x="5429879" y="386275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Prostokąt zaokrąglony 10"/>
          <p:cNvSpPr/>
          <p:nvPr/>
        </p:nvSpPr>
        <p:spPr>
          <a:xfrm>
            <a:off x="2135561" y="3040738"/>
            <a:ext cx="1400283" cy="333182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Poganie</a:t>
            </a:r>
          </a:p>
        </p:txBody>
      </p:sp>
      <p:sp>
        <p:nvSpPr>
          <p:cNvPr id="17" name="Prostokąt zaokrąglony 10"/>
          <p:cNvSpPr/>
          <p:nvPr/>
        </p:nvSpPr>
        <p:spPr>
          <a:xfrm>
            <a:off x="2244428" y="3617238"/>
            <a:ext cx="1400283" cy="333182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Ateiści</a:t>
            </a:r>
          </a:p>
        </p:txBody>
      </p:sp>
      <p:sp>
        <p:nvSpPr>
          <p:cNvPr id="18" name="Prostokąt zaokrąglony 10"/>
          <p:cNvSpPr/>
          <p:nvPr/>
        </p:nvSpPr>
        <p:spPr>
          <a:xfrm>
            <a:off x="3950835" y="2593943"/>
            <a:ext cx="1489102" cy="602465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Muzułmanie</a:t>
            </a:r>
          </a:p>
        </p:txBody>
      </p:sp>
      <p:sp>
        <p:nvSpPr>
          <p:cNvPr id="19" name="Prostokąt zaokrąglony 10"/>
          <p:cNvSpPr/>
          <p:nvPr/>
        </p:nvSpPr>
        <p:spPr>
          <a:xfrm>
            <a:off x="3960589" y="3270997"/>
            <a:ext cx="1494141" cy="662059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Żydzi</a:t>
            </a:r>
          </a:p>
        </p:txBody>
      </p:sp>
      <p:cxnSp>
        <p:nvCxnSpPr>
          <p:cNvPr id="22" name="Łącznik zakrzywiony 21"/>
          <p:cNvCxnSpPr/>
          <p:nvPr/>
        </p:nvCxnSpPr>
        <p:spPr>
          <a:xfrm rot="10800000">
            <a:off x="5231908" y="5805263"/>
            <a:ext cx="1620681" cy="223132"/>
          </a:xfrm>
          <a:prstGeom prst="curvedConnector3">
            <a:avLst>
              <a:gd name="adj1" fmla="val 50000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trzałka w prawo 22"/>
          <p:cNvSpPr/>
          <p:nvPr/>
        </p:nvSpPr>
        <p:spPr>
          <a:xfrm>
            <a:off x="5395762" y="478057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4" name="Strzałka w prawo 23"/>
          <p:cNvSpPr/>
          <p:nvPr/>
        </p:nvSpPr>
        <p:spPr>
          <a:xfrm>
            <a:off x="6816081" y="4575258"/>
            <a:ext cx="1800200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5" name="Strzałka w prawo 24"/>
          <p:cNvSpPr/>
          <p:nvPr/>
        </p:nvSpPr>
        <p:spPr>
          <a:xfrm rot="5400000">
            <a:off x="7339837" y="5358633"/>
            <a:ext cx="444641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rostokąt zaokrąglony 10"/>
          <p:cNvSpPr/>
          <p:nvPr/>
        </p:nvSpPr>
        <p:spPr>
          <a:xfrm>
            <a:off x="1948725" y="2492896"/>
            <a:ext cx="1400283" cy="333182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Panteiści</a:t>
            </a:r>
          </a:p>
        </p:txBody>
      </p:sp>
      <p:sp>
        <p:nvSpPr>
          <p:cNvPr id="27" name="Strzałka w prawo 26"/>
          <p:cNvSpPr/>
          <p:nvPr/>
        </p:nvSpPr>
        <p:spPr>
          <a:xfrm rot="763961">
            <a:off x="3658994" y="4115949"/>
            <a:ext cx="2797878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28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rostokąt zaokrąglony 10"/>
          <p:cNvSpPr/>
          <p:nvPr/>
        </p:nvSpPr>
        <p:spPr>
          <a:xfrm>
            <a:off x="7025450" y="3373920"/>
            <a:ext cx="1518823" cy="1032869"/>
          </a:xfrm>
          <a:prstGeom prst="roundRect">
            <a:avLst>
              <a:gd name="adj" fmla="val 34955"/>
            </a:avLst>
          </a:prstGeom>
          <a:solidFill>
            <a:srgbClr val="81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Żydzi Mesjańscy</a:t>
            </a:r>
          </a:p>
        </p:txBody>
      </p:sp>
      <p:sp>
        <p:nvSpPr>
          <p:cNvPr id="30" name="Strzałka w prawo 29"/>
          <p:cNvSpPr/>
          <p:nvPr/>
        </p:nvSpPr>
        <p:spPr>
          <a:xfrm rot="766917">
            <a:off x="5261619" y="3569993"/>
            <a:ext cx="2012691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1" name="Prostokąt zaokrąglony 10"/>
          <p:cNvSpPr/>
          <p:nvPr/>
        </p:nvSpPr>
        <p:spPr>
          <a:xfrm>
            <a:off x="5986426" y="2824192"/>
            <a:ext cx="764045" cy="602465"/>
          </a:xfrm>
          <a:prstGeom prst="roundRect">
            <a:avLst>
              <a:gd name="adj" fmla="val 34955"/>
            </a:avLst>
          </a:prstGeom>
          <a:solidFill>
            <a:srgbClr val="C4E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?</a:t>
            </a:r>
            <a:endParaRPr lang="pl-PL" dirty="0">
              <a:solidFill>
                <a:srgbClr val="2D3436"/>
              </a:solidFill>
            </a:endParaRPr>
          </a:p>
        </p:txBody>
      </p:sp>
      <p:sp>
        <p:nvSpPr>
          <p:cNvPr id="32" name="Strzałka w prawo 31"/>
          <p:cNvSpPr/>
          <p:nvPr/>
        </p:nvSpPr>
        <p:spPr>
          <a:xfrm>
            <a:off x="5303914" y="2908366"/>
            <a:ext cx="93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3" name="Łuk 32"/>
          <p:cNvSpPr/>
          <p:nvPr/>
        </p:nvSpPr>
        <p:spPr>
          <a:xfrm>
            <a:off x="3461681" y="2954626"/>
            <a:ext cx="6522751" cy="1626503"/>
          </a:xfrm>
          <a:prstGeom prst="arc">
            <a:avLst>
              <a:gd name="adj1" fmla="val 11143457"/>
              <a:gd name="adj2" fmla="val 19272871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Łuk 33"/>
          <p:cNvSpPr/>
          <p:nvPr/>
        </p:nvSpPr>
        <p:spPr>
          <a:xfrm>
            <a:off x="4958861" y="3098642"/>
            <a:ext cx="4668422" cy="1626503"/>
          </a:xfrm>
          <a:prstGeom prst="arc">
            <a:avLst>
              <a:gd name="adj1" fmla="val 11143457"/>
              <a:gd name="adj2" fmla="val 19272871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Łuk 34"/>
          <p:cNvSpPr/>
          <p:nvPr/>
        </p:nvSpPr>
        <p:spPr>
          <a:xfrm flipV="1">
            <a:off x="2855640" y="4780573"/>
            <a:ext cx="7056784" cy="1503784"/>
          </a:xfrm>
          <a:prstGeom prst="arc">
            <a:avLst>
              <a:gd name="adj1" fmla="val 11051376"/>
              <a:gd name="adj2" fmla="val 20229100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Łuk 35"/>
          <p:cNvSpPr/>
          <p:nvPr/>
        </p:nvSpPr>
        <p:spPr>
          <a:xfrm flipV="1">
            <a:off x="4832189" y="4406893"/>
            <a:ext cx="4668422" cy="1503784"/>
          </a:xfrm>
          <a:prstGeom prst="arc">
            <a:avLst>
              <a:gd name="adj1" fmla="val 11143457"/>
              <a:gd name="adj2" fmla="val 19272871"/>
            </a:avLst>
          </a:prstGeom>
          <a:ln w="47625" cap="sq">
            <a:solidFill>
              <a:srgbClr val="D63031"/>
            </a:solidFill>
            <a:bevel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AutoShape 3"/>
          <p:cNvSpPr>
            <a:spLocks noChangeArrowheads="1"/>
          </p:cNvSpPr>
          <p:nvPr/>
        </p:nvSpPr>
        <p:spPr bwMode="auto">
          <a:xfrm>
            <a:off x="9463601" y="2224426"/>
            <a:ext cx="1717931" cy="1544969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38" name="AutoShape 2"/>
          <p:cNvSpPr>
            <a:spLocks noChangeArrowheads="1"/>
          </p:cNvSpPr>
          <p:nvPr/>
        </p:nvSpPr>
        <p:spPr bwMode="auto">
          <a:xfrm>
            <a:off x="7516208" y="417100"/>
            <a:ext cx="4381750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39" name="AutoShape 2"/>
          <p:cNvSpPr>
            <a:spLocks noChangeArrowheads="1"/>
          </p:cNvSpPr>
          <p:nvPr/>
        </p:nvSpPr>
        <p:spPr bwMode="auto">
          <a:xfrm>
            <a:off x="9249013" y="270048"/>
            <a:ext cx="560992" cy="1264045"/>
          </a:xfrm>
          <a:prstGeom prst="roundRect">
            <a:avLst>
              <a:gd name="adj" fmla="val 16667"/>
            </a:avLst>
          </a:prstGeom>
          <a:solidFill>
            <a:srgbClr val="51CDFC"/>
          </a:solidFill>
          <a:ln>
            <a:solidFill>
              <a:srgbClr val="0070C0"/>
            </a:solidFill>
          </a:ln>
          <a:ex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pl-PL" altLang="pl-PL" sz="1100" i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AutoShape 2"/>
          <p:cNvSpPr>
            <a:spLocks noChangeArrowheads="1"/>
          </p:cNvSpPr>
          <p:nvPr/>
        </p:nvSpPr>
        <p:spPr bwMode="auto">
          <a:xfrm>
            <a:off x="8563250" y="270048"/>
            <a:ext cx="560992" cy="1264045"/>
          </a:xfrm>
          <a:prstGeom prst="roundRect">
            <a:avLst>
              <a:gd name="adj" fmla="val 16667"/>
            </a:avLst>
          </a:prstGeom>
          <a:solidFill>
            <a:srgbClr val="57D7FC"/>
          </a:solidFill>
          <a:ln>
            <a:solidFill>
              <a:srgbClr val="0070C0"/>
            </a:solidFill>
          </a:ln>
          <a:ex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pl-PL" altLang="pl-PL" sz="1100" i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AutoShape 2"/>
          <p:cNvSpPr>
            <a:spLocks noChangeArrowheads="1"/>
          </p:cNvSpPr>
          <p:nvPr/>
        </p:nvSpPr>
        <p:spPr bwMode="auto">
          <a:xfrm>
            <a:off x="9934776" y="281773"/>
            <a:ext cx="560992" cy="1264045"/>
          </a:xfrm>
          <a:prstGeom prst="roundRect">
            <a:avLst>
              <a:gd name="adj" fmla="val 16667"/>
            </a:avLst>
          </a:prstGeom>
          <a:solidFill>
            <a:srgbClr val="3FA5CD"/>
          </a:solidFill>
          <a:ln>
            <a:solidFill>
              <a:srgbClr val="0070C0"/>
            </a:solidFill>
          </a:ln>
          <a:ex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pl-PL" altLang="pl-PL" sz="1100" i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Prostokąt zaokrąglony 9"/>
          <p:cNvSpPr/>
          <p:nvPr/>
        </p:nvSpPr>
        <p:spPr>
          <a:xfrm>
            <a:off x="287477" y="3025522"/>
            <a:ext cx="3574040" cy="1671616"/>
          </a:xfrm>
          <a:prstGeom prst="roundRect">
            <a:avLst/>
          </a:prstGeom>
          <a:solidFill>
            <a:srgbClr val="DFA8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43" name="Prostokąt zaokrąglony 10"/>
          <p:cNvSpPr/>
          <p:nvPr/>
        </p:nvSpPr>
        <p:spPr>
          <a:xfrm>
            <a:off x="2236675" y="3859327"/>
            <a:ext cx="1507108" cy="761774"/>
          </a:xfrm>
          <a:prstGeom prst="roundRect">
            <a:avLst>
              <a:gd name="adj" fmla="val 18058"/>
            </a:avLst>
          </a:prstGeom>
          <a:solidFill>
            <a:srgbClr val="C27A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Fałszywi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bracia</a:t>
            </a:r>
          </a:p>
        </p:txBody>
      </p:sp>
      <p:sp>
        <p:nvSpPr>
          <p:cNvPr id="44" name="Prostokąt zaokrąglony 9"/>
          <p:cNvSpPr/>
          <p:nvPr/>
        </p:nvSpPr>
        <p:spPr>
          <a:xfrm>
            <a:off x="-1053373" y="1575853"/>
            <a:ext cx="3574040" cy="1671616"/>
          </a:xfrm>
          <a:prstGeom prst="roundRect">
            <a:avLst/>
          </a:prstGeom>
          <a:solidFill>
            <a:srgbClr val="DFA8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45" name="Prostokąt zaokrąglony 10"/>
          <p:cNvSpPr/>
          <p:nvPr/>
        </p:nvSpPr>
        <p:spPr>
          <a:xfrm>
            <a:off x="895825" y="2409658"/>
            <a:ext cx="1507108" cy="761774"/>
          </a:xfrm>
          <a:prstGeom prst="roundRect">
            <a:avLst>
              <a:gd name="adj" fmla="val 18058"/>
            </a:avLst>
          </a:prstGeom>
          <a:solidFill>
            <a:srgbClr val="C27A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Fałszywi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bracia</a:t>
            </a:r>
          </a:p>
        </p:txBody>
      </p:sp>
      <p:sp>
        <p:nvSpPr>
          <p:cNvPr id="46" name="Prostokąt zaokrąglony 10"/>
          <p:cNvSpPr/>
          <p:nvPr/>
        </p:nvSpPr>
        <p:spPr>
          <a:xfrm>
            <a:off x="7112496" y="5165576"/>
            <a:ext cx="1112224" cy="333182"/>
          </a:xfrm>
          <a:prstGeom prst="roundRect">
            <a:avLst>
              <a:gd name="adj" fmla="val 34955"/>
            </a:avLst>
          </a:prstGeom>
          <a:solidFill>
            <a:srgbClr val="51CDFC"/>
          </a:solidFill>
          <a:ln>
            <a:solidFill>
              <a:srgbClr val="0070C0"/>
            </a:solidFill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Ociężali</a:t>
            </a:r>
          </a:p>
        </p:txBody>
      </p:sp>
    </p:spTree>
    <p:extLst>
      <p:ext uri="{BB962C8B-B14F-4D97-AF65-F5344CB8AC3E}">
        <p14:creationId xmlns:p14="http://schemas.microsoft.com/office/powerpoint/2010/main" val="11011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148</Words>
  <Application>Microsoft Macintosh PowerPoint</Application>
  <PresentationFormat>Panoramiczny</PresentationFormat>
  <Paragraphs>101</Paragraphs>
  <Slides>6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Motyw pakietu Office</vt:lpstr>
      <vt:lpstr>Praca nad szablonem</vt:lpstr>
      <vt:lpstr>Kolory z morfologii WSZYSTKIE OBIEKTY !!!!!!</vt:lpstr>
      <vt:lpstr>Kolory z pliku 2019-10-12 nadzieja 2.4 do pracy  Wszystkie obiekty do zachowania !</vt:lpstr>
      <vt:lpstr>Kolory z morfologii WSZYSTKIE OBIEKTY !!!!!!</vt:lpstr>
      <vt:lpstr>Kolory z morfologii WSZYSTKIE OBIEKTY !!!!!!</vt:lpstr>
      <vt:lpstr>Kolory z morfologii WSZYSTKIE OBIEKTY !!!!!!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Praca nad szablonem</dc:title>
  <dc:creator>Wojciech Apel</dc:creator>
  <cp:lastModifiedBy>Wojciech Apel</cp:lastModifiedBy>
  <cp:revision>3</cp:revision>
  <dcterms:created xsi:type="dcterms:W3CDTF">2020-01-21T11:30:51Z</dcterms:created>
  <dcterms:modified xsi:type="dcterms:W3CDTF">2020-01-21T11:47:11Z</dcterms:modified>
</cp:coreProperties>
</file>